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96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FAD20-29F5-4BEF-8733-10F92E28C73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IQ"/>
          </a:p>
        </p:txBody>
      </p:sp>
      <p:sp>
        <p:nvSpPr>
          <p:cNvPr id="3" name="Subtitle 2">
            <a:extLst>
              <a:ext uri="{FF2B5EF4-FFF2-40B4-BE49-F238E27FC236}">
                <a16:creationId xmlns:a16="http://schemas.microsoft.com/office/drawing/2014/main" id="{C0F25A75-3F3C-45AF-AD1D-58A7A3600E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IQ"/>
          </a:p>
        </p:txBody>
      </p:sp>
      <p:sp>
        <p:nvSpPr>
          <p:cNvPr id="4" name="Date Placeholder 3">
            <a:extLst>
              <a:ext uri="{FF2B5EF4-FFF2-40B4-BE49-F238E27FC236}">
                <a16:creationId xmlns:a16="http://schemas.microsoft.com/office/drawing/2014/main" id="{1260578F-E40E-440A-AA8D-5DDDF91E4C08}"/>
              </a:ext>
            </a:extLst>
          </p:cNvPr>
          <p:cNvSpPr>
            <a:spLocks noGrp="1"/>
          </p:cNvSpPr>
          <p:nvPr>
            <p:ph type="dt" sz="half" idx="10"/>
          </p:nvPr>
        </p:nvSpPr>
        <p:spPr/>
        <p:txBody>
          <a:bodyPr/>
          <a:lstStyle/>
          <a:p>
            <a:fld id="{0FE27337-C782-4D5E-865B-15D51745AC7F}" type="datetimeFigureOut">
              <a:rPr lang="ar-IQ" smtClean="0"/>
              <a:t>04/05/1447</a:t>
            </a:fld>
            <a:endParaRPr lang="ar-IQ"/>
          </a:p>
        </p:txBody>
      </p:sp>
      <p:sp>
        <p:nvSpPr>
          <p:cNvPr id="5" name="Footer Placeholder 4">
            <a:extLst>
              <a:ext uri="{FF2B5EF4-FFF2-40B4-BE49-F238E27FC236}">
                <a16:creationId xmlns:a16="http://schemas.microsoft.com/office/drawing/2014/main" id="{08A1E8D5-FD59-4C22-A978-1BFAAAB073BE}"/>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325830B4-BB6B-407C-BE11-FF1158405FE7}"/>
              </a:ext>
            </a:extLst>
          </p:cNvPr>
          <p:cNvSpPr>
            <a:spLocks noGrp="1"/>
          </p:cNvSpPr>
          <p:nvPr>
            <p:ph type="sldNum" sz="quarter" idx="12"/>
          </p:nvPr>
        </p:nvSpPr>
        <p:spPr/>
        <p:txBody>
          <a:bodyPr/>
          <a:lstStyle/>
          <a:p>
            <a:fld id="{3D053C92-2C3F-4908-B6A6-A2EE100594B5}" type="slidenum">
              <a:rPr lang="ar-IQ" smtClean="0"/>
              <a:t>‹#›</a:t>
            </a:fld>
            <a:endParaRPr lang="ar-IQ"/>
          </a:p>
        </p:txBody>
      </p:sp>
    </p:spTree>
    <p:extLst>
      <p:ext uri="{BB962C8B-B14F-4D97-AF65-F5344CB8AC3E}">
        <p14:creationId xmlns:p14="http://schemas.microsoft.com/office/powerpoint/2010/main" val="731069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308AE-8775-4DFB-AE37-F670A6312E89}"/>
              </a:ext>
            </a:extLst>
          </p:cNvPr>
          <p:cNvSpPr>
            <a:spLocks noGrp="1"/>
          </p:cNvSpPr>
          <p:nvPr>
            <p:ph type="title"/>
          </p:nvPr>
        </p:nvSpPr>
        <p:spPr/>
        <p:txBody>
          <a:bodyPr/>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02FFB5C3-FAF0-4FE6-9076-C569B08F19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3B29D3CE-C18F-41EE-9CDD-373D953CDDD0}"/>
              </a:ext>
            </a:extLst>
          </p:cNvPr>
          <p:cNvSpPr>
            <a:spLocks noGrp="1"/>
          </p:cNvSpPr>
          <p:nvPr>
            <p:ph type="dt" sz="half" idx="10"/>
          </p:nvPr>
        </p:nvSpPr>
        <p:spPr/>
        <p:txBody>
          <a:bodyPr/>
          <a:lstStyle/>
          <a:p>
            <a:fld id="{0FE27337-C782-4D5E-865B-15D51745AC7F}" type="datetimeFigureOut">
              <a:rPr lang="ar-IQ" smtClean="0"/>
              <a:t>04/05/1447</a:t>
            </a:fld>
            <a:endParaRPr lang="ar-IQ"/>
          </a:p>
        </p:txBody>
      </p:sp>
      <p:sp>
        <p:nvSpPr>
          <p:cNvPr id="5" name="Footer Placeholder 4">
            <a:extLst>
              <a:ext uri="{FF2B5EF4-FFF2-40B4-BE49-F238E27FC236}">
                <a16:creationId xmlns:a16="http://schemas.microsoft.com/office/drawing/2014/main" id="{6B4245DB-9874-4F88-A3BC-5D048303891A}"/>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A7C04B86-12E0-430B-93F8-A496E3ECECA8}"/>
              </a:ext>
            </a:extLst>
          </p:cNvPr>
          <p:cNvSpPr>
            <a:spLocks noGrp="1"/>
          </p:cNvSpPr>
          <p:nvPr>
            <p:ph type="sldNum" sz="quarter" idx="12"/>
          </p:nvPr>
        </p:nvSpPr>
        <p:spPr/>
        <p:txBody>
          <a:bodyPr/>
          <a:lstStyle/>
          <a:p>
            <a:fld id="{3D053C92-2C3F-4908-B6A6-A2EE100594B5}" type="slidenum">
              <a:rPr lang="ar-IQ" smtClean="0"/>
              <a:t>‹#›</a:t>
            </a:fld>
            <a:endParaRPr lang="ar-IQ"/>
          </a:p>
        </p:txBody>
      </p:sp>
    </p:spTree>
    <p:extLst>
      <p:ext uri="{BB962C8B-B14F-4D97-AF65-F5344CB8AC3E}">
        <p14:creationId xmlns:p14="http://schemas.microsoft.com/office/powerpoint/2010/main" val="1218554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27CE84-77D8-4E6B-8E1A-50A0BB23501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D66BE64C-8AF8-4CDD-8710-58391BD06E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5133E06B-FE90-4C3A-9BC9-F00E24FC7E47}"/>
              </a:ext>
            </a:extLst>
          </p:cNvPr>
          <p:cNvSpPr>
            <a:spLocks noGrp="1"/>
          </p:cNvSpPr>
          <p:nvPr>
            <p:ph type="dt" sz="half" idx="10"/>
          </p:nvPr>
        </p:nvSpPr>
        <p:spPr/>
        <p:txBody>
          <a:bodyPr/>
          <a:lstStyle/>
          <a:p>
            <a:fld id="{0FE27337-C782-4D5E-865B-15D51745AC7F}" type="datetimeFigureOut">
              <a:rPr lang="ar-IQ" smtClean="0"/>
              <a:t>04/05/1447</a:t>
            </a:fld>
            <a:endParaRPr lang="ar-IQ"/>
          </a:p>
        </p:txBody>
      </p:sp>
      <p:sp>
        <p:nvSpPr>
          <p:cNvPr id="5" name="Footer Placeholder 4">
            <a:extLst>
              <a:ext uri="{FF2B5EF4-FFF2-40B4-BE49-F238E27FC236}">
                <a16:creationId xmlns:a16="http://schemas.microsoft.com/office/drawing/2014/main" id="{E9140A2E-577C-4374-87DC-3F3F05242BF4}"/>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446BC9C0-39A1-4B40-BF5A-48851EC4B887}"/>
              </a:ext>
            </a:extLst>
          </p:cNvPr>
          <p:cNvSpPr>
            <a:spLocks noGrp="1"/>
          </p:cNvSpPr>
          <p:nvPr>
            <p:ph type="sldNum" sz="quarter" idx="12"/>
          </p:nvPr>
        </p:nvSpPr>
        <p:spPr/>
        <p:txBody>
          <a:bodyPr/>
          <a:lstStyle/>
          <a:p>
            <a:fld id="{3D053C92-2C3F-4908-B6A6-A2EE100594B5}" type="slidenum">
              <a:rPr lang="ar-IQ" smtClean="0"/>
              <a:t>‹#›</a:t>
            </a:fld>
            <a:endParaRPr lang="ar-IQ"/>
          </a:p>
        </p:txBody>
      </p:sp>
    </p:spTree>
    <p:extLst>
      <p:ext uri="{BB962C8B-B14F-4D97-AF65-F5344CB8AC3E}">
        <p14:creationId xmlns:p14="http://schemas.microsoft.com/office/powerpoint/2010/main" val="82498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1EB42-25CD-4852-ADDB-D4E380D4AD6A}"/>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065F0325-743F-4E34-89D0-98D5DA473B4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0164AA49-D408-4CF9-8958-D89220584EC6}"/>
              </a:ext>
            </a:extLst>
          </p:cNvPr>
          <p:cNvSpPr>
            <a:spLocks noGrp="1"/>
          </p:cNvSpPr>
          <p:nvPr>
            <p:ph type="dt" sz="half" idx="10"/>
          </p:nvPr>
        </p:nvSpPr>
        <p:spPr/>
        <p:txBody>
          <a:bodyPr/>
          <a:lstStyle/>
          <a:p>
            <a:fld id="{0FE27337-C782-4D5E-865B-15D51745AC7F}" type="datetimeFigureOut">
              <a:rPr lang="ar-IQ" smtClean="0"/>
              <a:t>04/05/1447</a:t>
            </a:fld>
            <a:endParaRPr lang="ar-IQ"/>
          </a:p>
        </p:txBody>
      </p:sp>
      <p:sp>
        <p:nvSpPr>
          <p:cNvPr id="5" name="Footer Placeholder 4">
            <a:extLst>
              <a:ext uri="{FF2B5EF4-FFF2-40B4-BE49-F238E27FC236}">
                <a16:creationId xmlns:a16="http://schemas.microsoft.com/office/drawing/2014/main" id="{C4086E8C-09C9-42F9-88FB-2B868325495D}"/>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7F3A399D-80A9-4C59-A96B-4E4FFF20B9D4}"/>
              </a:ext>
            </a:extLst>
          </p:cNvPr>
          <p:cNvSpPr>
            <a:spLocks noGrp="1"/>
          </p:cNvSpPr>
          <p:nvPr>
            <p:ph type="sldNum" sz="quarter" idx="12"/>
          </p:nvPr>
        </p:nvSpPr>
        <p:spPr/>
        <p:txBody>
          <a:bodyPr/>
          <a:lstStyle/>
          <a:p>
            <a:fld id="{3D053C92-2C3F-4908-B6A6-A2EE100594B5}" type="slidenum">
              <a:rPr lang="ar-IQ" smtClean="0"/>
              <a:t>‹#›</a:t>
            </a:fld>
            <a:endParaRPr lang="ar-IQ"/>
          </a:p>
        </p:txBody>
      </p:sp>
    </p:spTree>
    <p:extLst>
      <p:ext uri="{BB962C8B-B14F-4D97-AF65-F5344CB8AC3E}">
        <p14:creationId xmlns:p14="http://schemas.microsoft.com/office/powerpoint/2010/main" val="3810010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885B6-2080-4B85-B3C2-1F89F69E74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IQ"/>
          </a:p>
        </p:txBody>
      </p:sp>
      <p:sp>
        <p:nvSpPr>
          <p:cNvPr id="3" name="Text Placeholder 2">
            <a:extLst>
              <a:ext uri="{FF2B5EF4-FFF2-40B4-BE49-F238E27FC236}">
                <a16:creationId xmlns:a16="http://schemas.microsoft.com/office/drawing/2014/main" id="{7803E2F4-E44A-4B8F-A065-E4D4D745DD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195D66-FF12-4357-9E47-35FDD6887FF1}"/>
              </a:ext>
            </a:extLst>
          </p:cNvPr>
          <p:cNvSpPr>
            <a:spLocks noGrp="1"/>
          </p:cNvSpPr>
          <p:nvPr>
            <p:ph type="dt" sz="half" idx="10"/>
          </p:nvPr>
        </p:nvSpPr>
        <p:spPr/>
        <p:txBody>
          <a:bodyPr/>
          <a:lstStyle/>
          <a:p>
            <a:fld id="{0FE27337-C782-4D5E-865B-15D51745AC7F}" type="datetimeFigureOut">
              <a:rPr lang="ar-IQ" smtClean="0"/>
              <a:t>04/05/1447</a:t>
            </a:fld>
            <a:endParaRPr lang="ar-IQ"/>
          </a:p>
        </p:txBody>
      </p:sp>
      <p:sp>
        <p:nvSpPr>
          <p:cNvPr id="5" name="Footer Placeholder 4">
            <a:extLst>
              <a:ext uri="{FF2B5EF4-FFF2-40B4-BE49-F238E27FC236}">
                <a16:creationId xmlns:a16="http://schemas.microsoft.com/office/drawing/2014/main" id="{8E700CAC-C2B9-41DF-B909-EAC7B9A7AC27}"/>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727955FF-1808-4865-AE72-64E9165CE525}"/>
              </a:ext>
            </a:extLst>
          </p:cNvPr>
          <p:cNvSpPr>
            <a:spLocks noGrp="1"/>
          </p:cNvSpPr>
          <p:nvPr>
            <p:ph type="sldNum" sz="quarter" idx="12"/>
          </p:nvPr>
        </p:nvSpPr>
        <p:spPr/>
        <p:txBody>
          <a:bodyPr/>
          <a:lstStyle/>
          <a:p>
            <a:fld id="{3D053C92-2C3F-4908-B6A6-A2EE100594B5}" type="slidenum">
              <a:rPr lang="ar-IQ" smtClean="0"/>
              <a:t>‹#›</a:t>
            </a:fld>
            <a:endParaRPr lang="ar-IQ"/>
          </a:p>
        </p:txBody>
      </p:sp>
    </p:spTree>
    <p:extLst>
      <p:ext uri="{BB962C8B-B14F-4D97-AF65-F5344CB8AC3E}">
        <p14:creationId xmlns:p14="http://schemas.microsoft.com/office/powerpoint/2010/main" val="335883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D7A27-3663-497D-A933-D58DFF54C521}"/>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C270D69E-8908-4EB8-A0B4-BC494E7B95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a:extLst>
              <a:ext uri="{FF2B5EF4-FFF2-40B4-BE49-F238E27FC236}">
                <a16:creationId xmlns:a16="http://schemas.microsoft.com/office/drawing/2014/main" id="{CF657FD7-5916-4B97-98AB-F25D188427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a:extLst>
              <a:ext uri="{FF2B5EF4-FFF2-40B4-BE49-F238E27FC236}">
                <a16:creationId xmlns:a16="http://schemas.microsoft.com/office/drawing/2014/main" id="{91BF22A9-D57E-4E62-8A03-8C5DA2078017}"/>
              </a:ext>
            </a:extLst>
          </p:cNvPr>
          <p:cNvSpPr>
            <a:spLocks noGrp="1"/>
          </p:cNvSpPr>
          <p:nvPr>
            <p:ph type="dt" sz="half" idx="10"/>
          </p:nvPr>
        </p:nvSpPr>
        <p:spPr/>
        <p:txBody>
          <a:bodyPr/>
          <a:lstStyle/>
          <a:p>
            <a:fld id="{0FE27337-C782-4D5E-865B-15D51745AC7F}" type="datetimeFigureOut">
              <a:rPr lang="ar-IQ" smtClean="0"/>
              <a:t>04/05/1447</a:t>
            </a:fld>
            <a:endParaRPr lang="ar-IQ"/>
          </a:p>
        </p:txBody>
      </p:sp>
      <p:sp>
        <p:nvSpPr>
          <p:cNvPr id="6" name="Footer Placeholder 5">
            <a:extLst>
              <a:ext uri="{FF2B5EF4-FFF2-40B4-BE49-F238E27FC236}">
                <a16:creationId xmlns:a16="http://schemas.microsoft.com/office/drawing/2014/main" id="{82C3A2EB-A9A1-460E-A5F4-57518595194C}"/>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633FE9C3-80B2-4A32-9900-565320F5FA29}"/>
              </a:ext>
            </a:extLst>
          </p:cNvPr>
          <p:cNvSpPr>
            <a:spLocks noGrp="1"/>
          </p:cNvSpPr>
          <p:nvPr>
            <p:ph type="sldNum" sz="quarter" idx="12"/>
          </p:nvPr>
        </p:nvSpPr>
        <p:spPr/>
        <p:txBody>
          <a:bodyPr/>
          <a:lstStyle/>
          <a:p>
            <a:fld id="{3D053C92-2C3F-4908-B6A6-A2EE100594B5}" type="slidenum">
              <a:rPr lang="ar-IQ" smtClean="0"/>
              <a:t>‹#›</a:t>
            </a:fld>
            <a:endParaRPr lang="ar-IQ"/>
          </a:p>
        </p:txBody>
      </p:sp>
    </p:spTree>
    <p:extLst>
      <p:ext uri="{BB962C8B-B14F-4D97-AF65-F5344CB8AC3E}">
        <p14:creationId xmlns:p14="http://schemas.microsoft.com/office/powerpoint/2010/main" val="242646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8D368-D849-44B9-B093-6067967C969E}"/>
              </a:ext>
            </a:extLst>
          </p:cNvPr>
          <p:cNvSpPr>
            <a:spLocks noGrp="1"/>
          </p:cNvSpPr>
          <p:nvPr>
            <p:ph type="title"/>
          </p:nvPr>
        </p:nvSpPr>
        <p:spPr>
          <a:xfrm>
            <a:off x="839788" y="365125"/>
            <a:ext cx="10515600" cy="1325563"/>
          </a:xfrm>
        </p:spPr>
        <p:txBody>
          <a:bodyPr/>
          <a:lstStyle/>
          <a:p>
            <a:r>
              <a:rPr lang="en-US"/>
              <a:t>Click to edit Master title style</a:t>
            </a:r>
            <a:endParaRPr lang="ar-IQ"/>
          </a:p>
        </p:txBody>
      </p:sp>
      <p:sp>
        <p:nvSpPr>
          <p:cNvPr id="3" name="Text Placeholder 2">
            <a:extLst>
              <a:ext uri="{FF2B5EF4-FFF2-40B4-BE49-F238E27FC236}">
                <a16:creationId xmlns:a16="http://schemas.microsoft.com/office/drawing/2014/main" id="{1B795EBF-4114-4F7D-943E-B4C3E8AF9A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818D9E-ECF8-463B-9974-FFC5372725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a:extLst>
              <a:ext uri="{FF2B5EF4-FFF2-40B4-BE49-F238E27FC236}">
                <a16:creationId xmlns:a16="http://schemas.microsoft.com/office/drawing/2014/main" id="{E38148F2-6346-4074-A1C1-C027EECED0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57BFB1-581E-4FA8-A8F6-71CE2F3D08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a:extLst>
              <a:ext uri="{FF2B5EF4-FFF2-40B4-BE49-F238E27FC236}">
                <a16:creationId xmlns:a16="http://schemas.microsoft.com/office/drawing/2014/main" id="{B06A6907-1C02-4B5E-BD52-15E3D0B755BE}"/>
              </a:ext>
            </a:extLst>
          </p:cNvPr>
          <p:cNvSpPr>
            <a:spLocks noGrp="1"/>
          </p:cNvSpPr>
          <p:nvPr>
            <p:ph type="dt" sz="half" idx="10"/>
          </p:nvPr>
        </p:nvSpPr>
        <p:spPr/>
        <p:txBody>
          <a:bodyPr/>
          <a:lstStyle/>
          <a:p>
            <a:fld id="{0FE27337-C782-4D5E-865B-15D51745AC7F}" type="datetimeFigureOut">
              <a:rPr lang="ar-IQ" smtClean="0"/>
              <a:t>04/05/1447</a:t>
            </a:fld>
            <a:endParaRPr lang="ar-IQ"/>
          </a:p>
        </p:txBody>
      </p:sp>
      <p:sp>
        <p:nvSpPr>
          <p:cNvPr id="8" name="Footer Placeholder 7">
            <a:extLst>
              <a:ext uri="{FF2B5EF4-FFF2-40B4-BE49-F238E27FC236}">
                <a16:creationId xmlns:a16="http://schemas.microsoft.com/office/drawing/2014/main" id="{895D32DF-2DA7-4640-8DCD-E5AFF33371F0}"/>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a16="http://schemas.microsoft.com/office/drawing/2014/main" id="{0DD2B5A0-A2FE-4040-B200-A28BF8763360}"/>
              </a:ext>
            </a:extLst>
          </p:cNvPr>
          <p:cNvSpPr>
            <a:spLocks noGrp="1"/>
          </p:cNvSpPr>
          <p:nvPr>
            <p:ph type="sldNum" sz="quarter" idx="12"/>
          </p:nvPr>
        </p:nvSpPr>
        <p:spPr/>
        <p:txBody>
          <a:bodyPr/>
          <a:lstStyle/>
          <a:p>
            <a:fld id="{3D053C92-2C3F-4908-B6A6-A2EE100594B5}" type="slidenum">
              <a:rPr lang="ar-IQ" smtClean="0"/>
              <a:t>‹#›</a:t>
            </a:fld>
            <a:endParaRPr lang="ar-IQ"/>
          </a:p>
        </p:txBody>
      </p:sp>
    </p:spTree>
    <p:extLst>
      <p:ext uri="{BB962C8B-B14F-4D97-AF65-F5344CB8AC3E}">
        <p14:creationId xmlns:p14="http://schemas.microsoft.com/office/powerpoint/2010/main" val="2940851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536DB-751A-4122-BB69-04FBE85C42A7}"/>
              </a:ext>
            </a:extLst>
          </p:cNvPr>
          <p:cNvSpPr>
            <a:spLocks noGrp="1"/>
          </p:cNvSpPr>
          <p:nvPr>
            <p:ph type="title"/>
          </p:nvPr>
        </p:nvSpPr>
        <p:spPr/>
        <p:txBody>
          <a:bodyPr/>
          <a:lstStyle/>
          <a:p>
            <a:r>
              <a:rPr lang="en-US"/>
              <a:t>Click to edit Master title style</a:t>
            </a:r>
            <a:endParaRPr lang="ar-IQ"/>
          </a:p>
        </p:txBody>
      </p:sp>
      <p:sp>
        <p:nvSpPr>
          <p:cNvPr id="3" name="Date Placeholder 2">
            <a:extLst>
              <a:ext uri="{FF2B5EF4-FFF2-40B4-BE49-F238E27FC236}">
                <a16:creationId xmlns:a16="http://schemas.microsoft.com/office/drawing/2014/main" id="{30BE43FB-50EA-4790-BCAC-0FDA219200BC}"/>
              </a:ext>
            </a:extLst>
          </p:cNvPr>
          <p:cNvSpPr>
            <a:spLocks noGrp="1"/>
          </p:cNvSpPr>
          <p:nvPr>
            <p:ph type="dt" sz="half" idx="10"/>
          </p:nvPr>
        </p:nvSpPr>
        <p:spPr/>
        <p:txBody>
          <a:bodyPr/>
          <a:lstStyle/>
          <a:p>
            <a:fld id="{0FE27337-C782-4D5E-865B-15D51745AC7F}" type="datetimeFigureOut">
              <a:rPr lang="ar-IQ" smtClean="0"/>
              <a:t>04/05/1447</a:t>
            </a:fld>
            <a:endParaRPr lang="ar-IQ"/>
          </a:p>
        </p:txBody>
      </p:sp>
      <p:sp>
        <p:nvSpPr>
          <p:cNvPr id="4" name="Footer Placeholder 3">
            <a:extLst>
              <a:ext uri="{FF2B5EF4-FFF2-40B4-BE49-F238E27FC236}">
                <a16:creationId xmlns:a16="http://schemas.microsoft.com/office/drawing/2014/main" id="{90950D81-6618-44FF-8AF4-47B43FCF5B6C}"/>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a16="http://schemas.microsoft.com/office/drawing/2014/main" id="{D7CE4E9A-D4AD-4601-8969-71187AA12C79}"/>
              </a:ext>
            </a:extLst>
          </p:cNvPr>
          <p:cNvSpPr>
            <a:spLocks noGrp="1"/>
          </p:cNvSpPr>
          <p:nvPr>
            <p:ph type="sldNum" sz="quarter" idx="12"/>
          </p:nvPr>
        </p:nvSpPr>
        <p:spPr/>
        <p:txBody>
          <a:bodyPr/>
          <a:lstStyle/>
          <a:p>
            <a:fld id="{3D053C92-2C3F-4908-B6A6-A2EE100594B5}" type="slidenum">
              <a:rPr lang="ar-IQ" smtClean="0"/>
              <a:t>‹#›</a:t>
            </a:fld>
            <a:endParaRPr lang="ar-IQ"/>
          </a:p>
        </p:txBody>
      </p:sp>
    </p:spTree>
    <p:extLst>
      <p:ext uri="{BB962C8B-B14F-4D97-AF65-F5344CB8AC3E}">
        <p14:creationId xmlns:p14="http://schemas.microsoft.com/office/powerpoint/2010/main" val="179176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FFC4A8-C68F-44C0-81E9-4B96283C660A}"/>
              </a:ext>
            </a:extLst>
          </p:cNvPr>
          <p:cNvSpPr>
            <a:spLocks noGrp="1"/>
          </p:cNvSpPr>
          <p:nvPr>
            <p:ph type="dt" sz="half" idx="10"/>
          </p:nvPr>
        </p:nvSpPr>
        <p:spPr/>
        <p:txBody>
          <a:bodyPr/>
          <a:lstStyle/>
          <a:p>
            <a:fld id="{0FE27337-C782-4D5E-865B-15D51745AC7F}" type="datetimeFigureOut">
              <a:rPr lang="ar-IQ" smtClean="0"/>
              <a:t>04/05/1447</a:t>
            </a:fld>
            <a:endParaRPr lang="ar-IQ"/>
          </a:p>
        </p:txBody>
      </p:sp>
      <p:sp>
        <p:nvSpPr>
          <p:cNvPr id="3" name="Footer Placeholder 2">
            <a:extLst>
              <a:ext uri="{FF2B5EF4-FFF2-40B4-BE49-F238E27FC236}">
                <a16:creationId xmlns:a16="http://schemas.microsoft.com/office/drawing/2014/main" id="{35EE49B6-6DEF-431C-952A-A495F8CE1F2E}"/>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a16="http://schemas.microsoft.com/office/drawing/2014/main" id="{51C8238D-504E-479F-A2BF-13992B6A1354}"/>
              </a:ext>
            </a:extLst>
          </p:cNvPr>
          <p:cNvSpPr>
            <a:spLocks noGrp="1"/>
          </p:cNvSpPr>
          <p:nvPr>
            <p:ph type="sldNum" sz="quarter" idx="12"/>
          </p:nvPr>
        </p:nvSpPr>
        <p:spPr/>
        <p:txBody>
          <a:bodyPr/>
          <a:lstStyle/>
          <a:p>
            <a:fld id="{3D053C92-2C3F-4908-B6A6-A2EE100594B5}" type="slidenum">
              <a:rPr lang="ar-IQ" smtClean="0"/>
              <a:t>‹#›</a:t>
            </a:fld>
            <a:endParaRPr lang="ar-IQ"/>
          </a:p>
        </p:txBody>
      </p:sp>
    </p:spTree>
    <p:extLst>
      <p:ext uri="{BB962C8B-B14F-4D97-AF65-F5344CB8AC3E}">
        <p14:creationId xmlns:p14="http://schemas.microsoft.com/office/powerpoint/2010/main" val="3337190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D2EFF-2E44-4DCB-B9CA-C69C47F713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Content Placeholder 2">
            <a:extLst>
              <a:ext uri="{FF2B5EF4-FFF2-40B4-BE49-F238E27FC236}">
                <a16:creationId xmlns:a16="http://schemas.microsoft.com/office/drawing/2014/main" id="{A359746F-D7EC-4B84-8BC5-BE3999AC74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a:extLst>
              <a:ext uri="{FF2B5EF4-FFF2-40B4-BE49-F238E27FC236}">
                <a16:creationId xmlns:a16="http://schemas.microsoft.com/office/drawing/2014/main" id="{E9C2F752-B08D-4211-B585-B60847DD6E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18390C-1F8B-4B64-ABA8-9549A295B971}"/>
              </a:ext>
            </a:extLst>
          </p:cNvPr>
          <p:cNvSpPr>
            <a:spLocks noGrp="1"/>
          </p:cNvSpPr>
          <p:nvPr>
            <p:ph type="dt" sz="half" idx="10"/>
          </p:nvPr>
        </p:nvSpPr>
        <p:spPr/>
        <p:txBody>
          <a:bodyPr/>
          <a:lstStyle/>
          <a:p>
            <a:fld id="{0FE27337-C782-4D5E-865B-15D51745AC7F}" type="datetimeFigureOut">
              <a:rPr lang="ar-IQ" smtClean="0"/>
              <a:t>04/05/1447</a:t>
            </a:fld>
            <a:endParaRPr lang="ar-IQ"/>
          </a:p>
        </p:txBody>
      </p:sp>
      <p:sp>
        <p:nvSpPr>
          <p:cNvPr id="6" name="Footer Placeholder 5">
            <a:extLst>
              <a:ext uri="{FF2B5EF4-FFF2-40B4-BE49-F238E27FC236}">
                <a16:creationId xmlns:a16="http://schemas.microsoft.com/office/drawing/2014/main" id="{AE10CB1B-E272-4686-AEB4-FE0272293730}"/>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69043685-8784-438F-80D9-89FBA5957786}"/>
              </a:ext>
            </a:extLst>
          </p:cNvPr>
          <p:cNvSpPr>
            <a:spLocks noGrp="1"/>
          </p:cNvSpPr>
          <p:nvPr>
            <p:ph type="sldNum" sz="quarter" idx="12"/>
          </p:nvPr>
        </p:nvSpPr>
        <p:spPr/>
        <p:txBody>
          <a:bodyPr/>
          <a:lstStyle/>
          <a:p>
            <a:fld id="{3D053C92-2C3F-4908-B6A6-A2EE100594B5}" type="slidenum">
              <a:rPr lang="ar-IQ" smtClean="0"/>
              <a:t>‹#›</a:t>
            </a:fld>
            <a:endParaRPr lang="ar-IQ"/>
          </a:p>
        </p:txBody>
      </p:sp>
    </p:spTree>
    <p:extLst>
      <p:ext uri="{BB962C8B-B14F-4D97-AF65-F5344CB8AC3E}">
        <p14:creationId xmlns:p14="http://schemas.microsoft.com/office/powerpoint/2010/main" val="1617057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2F45A-8F93-431D-B106-2C7EAD0548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Picture Placeholder 2">
            <a:extLst>
              <a:ext uri="{FF2B5EF4-FFF2-40B4-BE49-F238E27FC236}">
                <a16:creationId xmlns:a16="http://schemas.microsoft.com/office/drawing/2014/main" id="{38D1493C-4EEA-4C96-AC4F-DC644F5B2D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a:extLst>
              <a:ext uri="{FF2B5EF4-FFF2-40B4-BE49-F238E27FC236}">
                <a16:creationId xmlns:a16="http://schemas.microsoft.com/office/drawing/2014/main" id="{F36DE22B-C80A-4619-A1B6-5E70BCE18D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C1229E-F4AC-474F-B44E-CBF35B54C7EB}"/>
              </a:ext>
            </a:extLst>
          </p:cNvPr>
          <p:cNvSpPr>
            <a:spLocks noGrp="1"/>
          </p:cNvSpPr>
          <p:nvPr>
            <p:ph type="dt" sz="half" idx="10"/>
          </p:nvPr>
        </p:nvSpPr>
        <p:spPr/>
        <p:txBody>
          <a:bodyPr/>
          <a:lstStyle/>
          <a:p>
            <a:fld id="{0FE27337-C782-4D5E-865B-15D51745AC7F}" type="datetimeFigureOut">
              <a:rPr lang="ar-IQ" smtClean="0"/>
              <a:t>04/05/1447</a:t>
            </a:fld>
            <a:endParaRPr lang="ar-IQ"/>
          </a:p>
        </p:txBody>
      </p:sp>
      <p:sp>
        <p:nvSpPr>
          <p:cNvPr id="6" name="Footer Placeholder 5">
            <a:extLst>
              <a:ext uri="{FF2B5EF4-FFF2-40B4-BE49-F238E27FC236}">
                <a16:creationId xmlns:a16="http://schemas.microsoft.com/office/drawing/2014/main" id="{B6B8DFD0-6F2D-4D67-92E2-57E218CF051E}"/>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1427A264-4166-4767-82C9-D4588FC316A0}"/>
              </a:ext>
            </a:extLst>
          </p:cNvPr>
          <p:cNvSpPr>
            <a:spLocks noGrp="1"/>
          </p:cNvSpPr>
          <p:nvPr>
            <p:ph type="sldNum" sz="quarter" idx="12"/>
          </p:nvPr>
        </p:nvSpPr>
        <p:spPr/>
        <p:txBody>
          <a:bodyPr/>
          <a:lstStyle/>
          <a:p>
            <a:fld id="{3D053C92-2C3F-4908-B6A6-A2EE100594B5}" type="slidenum">
              <a:rPr lang="ar-IQ" smtClean="0"/>
              <a:t>‹#›</a:t>
            </a:fld>
            <a:endParaRPr lang="ar-IQ"/>
          </a:p>
        </p:txBody>
      </p:sp>
    </p:spTree>
    <p:extLst>
      <p:ext uri="{BB962C8B-B14F-4D97-AF65-F5344CB8AC3E}">
        <p14:creationId xmlns:p14="http://schemas.microsoft.com/office/powerpoint/2010/main" val="3110544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B3F1BB-32B2-40BB-9725-C5CFA1C84C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IQ"/>
          </a:p>
        </p:txBody>
      </p:sp>
      <p:sp>
        <p:nvSpPr>
          <p:cNvPr id="3" name="Text Placeholder 2">
            <a:extLst>
              <a:ext uri="{FF2B5EF4-FFF2-40B4-BE49-F238E27FC236}">
                <a16:creationId xmlns:a16="http://schemas.microsoft.com/office/drawing/2014/main" id="{5B492A01-C188-4E4C-A359-06BFCF5B2C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57C2C67D-60D4-4B9F-9DA2-BDC9DE7044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27337-C782-4D5E-865B-15D51745AC7F}" type="datetimeFigureOut">
              <a:rPr lang="ar-IQ" smtClean="0"/>
              <a:t>04/05/1447</a:t>
            </a:fld>
            <a:endParaRPr lang="ar-IQ"/>
          </a:p>
        </p:txBody>
      </p:sp>
      <p:sp>
        <p:nvSpPr>
          <p:cNvPr id="5" name="Footer Placeholder 4">
            <a:extLst>
              <a:ext uri="{FF2B5EF4-FFF2-40B4-BE49-F238E27FC236}">
                <a16:creationId xmlns:a16="http://schemas.microsoft.com/office/drawing/2014/main" id="{7D4DDF6D-49EA-4FE1-9214-2D9090DBDE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a:extLst>
              <a:ext uri="{FF2B5EF4-FFF2-40B4-BE49-F238E27FC236}">
                <a16:creationId xmlns:a16="http://schemas.microsoft.com/office/drawing/2014/main" id="{0B4BCB8A-71D4-43C8-A99B-A8B10A1D91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053C92-2C3F-4908-B6A6-A2EE100594B5}" type="slidenum">
              <a:rPr lang="ar-IQ" smtClean="0"/>
              <a:t>‹#›</a:t>
            </a:fld>
            <a:endParaRPr lang="ar-IQ"/>
          </a:p>
        </p:txBody>
      </p:sp>
    </p:spTree>
    <p:extLst>
      <p:ext uri="{BB962C8B-B14F-4D97-AF65-F5344CB8AC3E}">
        <p14:creationId xmlns:p14="http://schemas.microsoft.com/office/powerpoint/2010/main" val="1560738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67B78-9E0B-407C-9888-112C646EAC5B}"/>
              </a:ext>
            </a:extLst>
          </p:cNvPr>
          <p:cNvSpPr>
            <a:spLocks noGrp="1"/>
          </p:cNvSpPr>
          <p:nvPr>
            <p:ph type="title"/>
          </p:nvPr>
        </p:nvSpPr>
        <p:spPr/>
        <p:txBody>
          <a:bodyPr>
            <a:normAutofit fontScale="90000"/>
          </a:bodyPr>
          <a:lstStyle/>
          <a:p>
            <a:r>
              <a:rPr lang="ar-IQ" dirty="0"/>
              <a:t>موقف </a:t>
            </a:r>
            <a:r>
              <a:rPr lang="ar-IQ" dirty="0" err="1"/>
              <a:t>الأبقورية</a:t>
            </a:r>
            <a:r>
              <a:rPr lang="ar-IQ" dirty="0"/>
              <a:t> من الآلهة (1)                 </a:t>
            </a:r>
            <a:br>
              <a:rPr lang="ar-IQ" dirty="0"/>
            </a:br>
            <a:r>
              <a:rPr lang="ar-IQ" dirty="0"/>
              <a:t> أ.د. مها عيسى العبدالله </a:t>
            </a:r>
            <a:br>
              <a:rPr lang="ar-IQ" dirty="0"/>
            </a:br>
            <a:r>
              <a:rPr lang="ar-IQ" dirty="0"/>
              <a:t>2025        </a:t>
            </a:r>
          </a:p>
        </p:txBody>
      </p:sp>
      <p:sp>
        <p:nvSpPr>
          <p:cNvPr id="3" name="Content Placeholder 2">
            <a:extLst>
              <a:ext uri="{FF2B5EF4-FFF2-40B4-BE49-F238E27FC236}">
                <a16:creationId xmlns:a16="http://schemas.microsoft.com/office/drawing/2014/main" id="{17BCCA32-4C97-457A-B9FB-9D734CC24CCA}"/>
              </a:ext>
            </a:extLst>
          </p:cNvPr>
          <p:cNvSpPr>
            <a:spLocks noGrp="1"/>
          </p:cNvSpPr>
          <p:nvPr>
            <p:ph idx="1"/>
          </p:nvPr>
        </p:nvSpPr>
        <p:spPr/>
        <p:txBody>
          <a:bodyPr>
            <a:normAutofit/>
          </a:bodyPr>
          <a:lstStyle/>
          <a:p>
            <a:r>
              <a:rPr lang="ar-IQ" sz="4400" dirty="0"/>
              <a:t>يمكن أن نقول أن موقف الأبيقورية من الآلهة في جانب منه تناغم مع فلسفتها المادية الحسية وبصورة خاصة جاء هذا الموقف متناغماً مع موقفها من المعرفة التي اعتمدت فيها على الإحساس فهو أساس المعرفة ولأنها رأت أن الإحساس صادق فقد جاءت المعرفة أيضاً صادقة . عليه لا يختلف موضوع المعرفة بالآلهة عن أي موضوع آخر نعتمد فيه على الإحساس ، أي أننا نعلم بوجود الآلهة </a:t>
            </a:r>
          </a:p>
        </p:txBody>
      </p:sp>
    </p:spTree>
    <p:extLst>
      <p:ext uri="{BB962C8B-B14F-4D97-AF65-F5344CB8AC3E}">
        <p14:creationId xmlns:p14="http://schemas.microsoft.com/office/powerpoint/2010/main" val="3366672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082BD-FA11-446A-AC22-490C59B85938}"/>
              </a:ext>
            </a:extLst>
          </p:cNvPr>
          <p:cNvSpPr>
            <a:spLocks noGrp="1"/>
          </p:cNvSpPr>
          <p:nvPr>
            <p:ph type="title"/>
          </p:nvPr>
        </p:nvSpPr>
        <p:spPr/>
        <p:txBody>
          <a:bodyPr>
            <a:normAutofit fontScale="90000"/>
          </a:bodyPr>
          <a:lstStyle/>
          <a:p>
            <a:r>
              <a:rPr lang="ar-IQ" dirty="0"/>
              <a:t>موقف الأبيقورية من الآلهة (2)               </a:t>
            </a:r>
            <a:br>
              <a:rPr lang="ar-IQ" dirty="0"/>
            </a:br>
            <a:r>
              <a:rPr lang="ar-IQ" dirty="0"/>
              <a:t>أ.د. مها عيسى العبدالله  </a:t>
            </a:r>
            <a:br>
              <a:rPr lang="ar-IQ" dirty="0"/>
            </a:br>
            <a:r>
              <a:rPr lang="ar-IQ" dirty="0"/>
              <a:t>2025           </a:t>
            </a:r>
          </a:p>
        </p:txBody>
      </p:sp>
      <p:sp>
        <p:nvSpPr>
          <p:cNvPr id="3" name="Content Placeholder 2">
            <a:extLst>
              <a:ext uri="{FF2B5EF4-FFF2-40B4-BE49-F238E27FC236}">
                <a16:creationId xmlns:a16="http://schemas.microsoft.com/office/drawing/2014/main" id="{7ED915BB-88CB-4004-80A3-2BCECDDA68DA}"/>
              </a:ext>
            </a:extLst>
          </p:cNvPr>
          <p:cNvSpPr>
            <a:spLocks noGrp="1"/>
          </p:cNvSpPr>
          <p:nvPr>
            <p:ph idx="1"/>
          </p:nvPr>
        </p:nvSpPr>
        <p:spPr>
          <a:xfrm>
            <a:off x="838200" y="1942856"/>
            <a:ext cx="10515600" cy="4351338"/>
          </a:xfrm>
        </p:spPr>
        <p:txBody>
          <a:bodyPr>
            <a:normAutofit fontScale="92500" lnSpcReduction="10000"/>
          </a:bodyPr>
          <a:lstStyle/>
          <a:p>
            <a:r>
              <a:rPr lang="ar-SA" sz="4400" dirty="0" err="1"/>
              <a:t>إعتماداً</a:t>
            </a:r>
            <a:r>
              <a:rPr lang="ar-SA" sz="4400" dirty="0"/>
              <a:t> على إحساسنا وبما أن الإحساس صادق فالآلهة موجودة هذا من جانب ومن جانب آخر تميز موقف الأبيقورية من الآلهة بالجرأة بعيد عما كان سائداً في الفكر الإغريقي وهو أن الآلهة مسؤولة عن كل شيء في هذا العالم . لقد خرجت </a:t>
            </a:r>
            <a:r>
              <a:rPr lang="ar-SA" sz="4400" dirty="0" err="1"/>
              <a:t>الأبيقوية</a:t>
            </a:r>
            <a:r>
              <a:rPr lang="ar-SA" sz="4400" dirty="0"/>
              <a:t> عن هذا  الرأي حينما أكدت أن الآلهة موجودة ولكن ما يتعلق بحياة الإنسان فهو مسؤول عنها فلا دخل </a:t>
            </a:r>
            <a:r>
              <a:rPr lang="ar-SA" sz="4400" dirty="0" err="1"/>
              <a:t>للألهة</a:t>
            </a:r>
            <a:r>
              <a:rPr lang="ar-SA" sz="4400" dirty="0"/>
              <a:t> بحياة الإنسان بل هو المسؤول عن حياته وكل ما يحدث  له فيها  : هنا نتساءل هل أراد أبيقور بهذا التقليل من شأن الآلهة ؟ </a:t>
            </a:r>
            <a:endParaRPr lang="ar-IQ" sz="4400" dirty="0"/>
          </a:p>
        </p:txBody>
      </p:sp>
    </p:spTree>
    <p:extLst>
      <p:ext uri="{BB962C8B-B14F-4D97-AF65-F5344CB8AC3E}">
        <p14:creationId xmlns:p14="http://schemas.microsoft.com/office/powerpoint/2010/main" val="2112221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FC239-9F68-408B-B2FA-AA5FF9BF2C4E}"/>
              </a:ext>
            </a:extLst>
          </p:cNvPr>
          <p:cNvSpPr>
            <a:spLocks noGrp="1"/>
          </p:cNvSpPr>
          <p:nvPr>
            <p:ph type="title"/>
          </p:nvPr>
        </p:nvSpPr>
        <p:spPr>
          <a:xfrm>
            <a:off x="838200" y="500062"/>
            <a:ext cx="10515600" cy="1325563"/>
          </a:xfrm>
        </p:spPr>
        <p:txBody>
          <a:bodyPr>
            <a:normAutofit fontScale="90000"/>
          </a:bodyPr>
          <a:lstStyle/>
          <a:p>
            <a:r>
              <a:rPr lang="ar-IQ" dirty="0"/>
              <a:t>موقف الأبيقورية من الآلهة (3)               </a:t>
            </a:r>
            <a:br>
              <a:rPr lang="ar-IQ" dirty="0"/>
            </a:br>
            <a:r>
              <a:rPr lang="ar-IQ" dirty="0"/>
              <a:t>أ.د. مها عيسى العبدالله  </a:t>
            </a:r>
            <a:br>
              <a:rPr lang="ar-IQ" dirty="0"/>
            </a:br>
            <a:r>
              <a:rPr lang="ar-IQ" dirty="0"/>
              <a:t>2025          </a:t>
            </a:r>
          </a:p>
        </p:txBody>
      </p:sp>
      <p:sp>
        <p:nvSpPr>
          <p:cNvPr id="3" name="Content Placeholder 2">
            <a:extLst>
              <a:ext uri="{FF2B5EF4-FFF2-40B4-BE49-F238E27FC236}">
                <a16:creationId xmlns:a16="http://schemas.microsoft.com/office/drawing/2014/main" id="{60E96294-4D1D-4C91-968B-4024309E5582}"/>
              </a:ext>
            </a:extLst>
          </p:cNvPr>
          <p:cNvSpPr>
            <a:spLocks noGrp="1"/>
          </p:cNvSpPr>
          <p:nvPr>
            <p:ph idx="1"/>
          </p:nvPr>
        </p:nvSpPr>
        <p:spPr/>
        <p:txBody>
          <a:bodyPr>
            <a:normAutofit fontScale="85000" lnSpcReduction="20000"/>
          </a:bodyPr>
          <a:lstStyle/>
          <a:p>
            <a:r>
              <a:rPr lang="ar-SA" sz="4400" dirty="0"/>
              <a:t>لا يمكن أن تكون الأبيقورية أرادت بهذا الموقف التقليل من شأن الآلهة ، فكما ذكرت أولاً أن موقفها هذا تناغم مع موقفها الفلسفي من المعرفة وثانياً كان وراء موقفها هذا غاية أخلاقية نبيلة وهي تخليص الإنسان من الخوف وبصوة خاصة الخوف من الموت والقلق منه ، لأن هذا  الخوف كان بسبب خوف عقاب الآلهة  للإنسان بعد الموت تفكير الإنسان بهذه المسألة جعله يشعر بالتعاسة التي أبعدته عن السعادة والطمأنينة .ولغرض تبرير عدم الخوف من الموت طرح أبيقور فكرة أن الآلهة غير مسؤولة عن كل ما يجري في هذا العالم ، وذلك لأن الآلهة مشغولة بحياتها هي الخاصة وهي حياة النعيم التي تحيا بها .                                                                 </a:t>
            </a:r>
            <a:endParaRPr lang="ar-IQ" sz="4400" dirty="0"/>
          </a:p>
        </p:txBody>
      </p:sp>
    </p:spTree>
    <p:extLst>
      <p:ext uri="{BB962C8B-B14F-4D97-AF65-F5344CB8AC3E}">
        <p14:creationId xmlns:p14="http://schemas.microsoft.com/office/powerpoint/2010/main" val="24803494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791</TotalTime>
  <Words>307</Words>
  <Application>Microsoft Office PowerPoint</Application>
  <PresentationFormat>Widescreen</PresentationFormat>
  <Paragraphs>6</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موقف الأبقورية من الآلهة (1)                   أ.د. مها عيسى العبدالله  2025        </vt:lpstr>
      <vt:lpstr>موقف الأبيقورية من الآلهة (2)                أ.د. مها عيسى العبدالله   2025           </vt:lpstr>
      <vt:lpstr>موقف الأبيقورية من الآلهة (3)                أ.د. مها عيسى العبدالله   2025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موقف الأبقورية من الآلهة (1)                   أ.د. مها عيسى العبدالله  2025        </dc:title>
  <dc:creator>Dr.maha fattah</dc:creator>
  <cp:lastModifiedBy>Dr.maha fattah</cp:lastModifiedBy>
  <cp:revision>2</cp:revision>
  <dcterms:created xsi:type="dcterms:W3CDTF">2025-10-24T22:01:37Z</dcterms:created>
  <dcterms:modified xsi:type="dcterms:W3CDTF">2025-10-25T21:14:19Z</dcterms:modified>
</cp:coreProperties>
</file>